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5" r:id="rId1"/>
  </p:sldMasterIdLst>
  <p:sldIdLst>
    <p:sldId id="256" r:id="rId2"/>
    <p:sldId id="258" r:id="rId3"/>
    <p:sldId id="257" r:id="rId4"/>
    <p:sldId id="259" r:id="rId5"/>
    <p:sldId id="267" r:id="rId6"/>
    <p:sldId id="265" r:id="rId7"/>
    <p:sldId id="264" r:id="rId8"/>
    <p:sldId id="260" r:id="rId9"/>
    <p:sldId id="263" r:id="rId10"/>
    <p:sldId id="261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9C86-CEEB-4B8B-A6A2-9C35C2E0675E}" type="datetimeFigureOut">
              <a:rPr lang="pl-PL" smtClean="0"/>
              <a:t>29.10.2020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3DDD7CE-7746-4167-997B-40A6A03512A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8217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9C86-CEEB-4B8B-A6A2-9C35C2E0675E}" type="datetimeFigureOut">
              <a:rPr lang="pl-PL" smtClean="0"/>
              <a:t>29.10.2020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3DDD7CE-7746-4167-997B-40A6A03512A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70651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9C86-CEEB-4B8B-A6A2-9C35C2E0675E}" type="datetimeFigureOut">
              <a:rPr lang="pl-PL" smtClean="0"/>
              <a:t>29.10.2020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3DDD7CE-7746-4167-997B-40A6A03512AB}" type="slidenum">
              <a:rPr lang="pl-PL" smtClean="0"/>
              <a:t>‹#›</a:t>
            </a:fld>
            <a:endParaRPr lang="pl-P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132080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9C86-CEEB-4B8B-A6A2-9C35C2E0675E}" type="datetimeFigureOut">
              <a:rPr lang="pl-PL" smtClean="0"/>
              <a:t>29.10.2020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3DDD7CE-7746-4167-997B-40A6A03512A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395578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9C86-CEEB-4B8B-A6A2-9C35C2E0675E}" type="datetimeFigureOut">
              <a:rPr lang="pl-PL" smtClean="0"/>
              <a:t>29.10.2020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3DDD7CE-7746-4167-997B-40A6A03512AB}" type="slidenum">
              <a:rPr lang="pl-PL" smtClean="0"/>
              <a:t>‹#›</a:t>
            </a:fld>
            <a:endParaRPr lang="pl-P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607652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9C86-CEEB-4B8B-A6A2-9C35C2E0675E}" type="datetimeFigureOut">
              <a:rPr lang="pl-PL" smtClean="0"/>
              <a:t>29.10.2020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3DDD7CE-7746-4167-997B-40A6A03512A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618623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9C86-CEEB-4B8B-A6A2-9C35C2E0675E}" type="datetimeFigureOut">
              <a:rPr lang="pl-PL" smtClean="0"/>
              <a:t>29.10.2020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DD7CE-7746-4167-997B-40A6A03512A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017289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9C86-CEEB-4B8B-A6A2-9C35C2E0675E}" type="datetimeFigureOut">
              <a:rPr lang="pl-PL" smtClean="0"/>
              <a:t>29.10.2020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DD7CE-7746-4167-997B-40A6A03512A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083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9C86-CEEB-4B8B-A6A2-9C35C2E0675E}" type="datetimeFigureOut">
              <a:rPr lang="pl-PL" smtClean="0"/>
              <a:t>29.10.2020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DD7CE-7746-4167-997B-40A6A03512A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7883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9C86-CEEB-4B8B-A6A2-9C35C2E0675E}" type="datetimeFigureOut">
              <a:rPr lang="pl-PL" smtClean="0"/>
              <a:t>29.10.2020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3DDD7CE-7746-4167-997B-40A6A03512A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71803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9C86-CEEB-4B8B-A6A2-9C35C2E0675E}" type="datetimeFigureOut">
              <a:rPr lang="pl-PL" smtClean="0"/>
              <a:t>29.10.2020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3DDD7CE-7746-4167-997B-40A6A03512A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07853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9C86-CEEB-4B8B-A6A2-9C35C2E0675E}" type="datetimeFigureOut">
              <a:rPr lang="pl-PL" smtClean="0"/>
              <a:t>29.10.2020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3DDD7CE-7746-4167-997B-40A6A03512A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49064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9C86-CEEB-4B8B-A6A2-9C35C2E0675E}" type="datetimeFigureOut">
              <a:rPr lang="pl-PL" smtClean="0"/>
              <a:t>29.10.2020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DD7CE-7746-4167-997B-40A6A03512A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300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9C86-CEEB-4B8B-A6A2-9C35C2E0675E}" type="datetimeFigureOut">
              <a:rPr lang="pl-PL" smtClean="0"/>
              <a:t>29.10.2020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DD7CE-7746-4167-997B-40A6A03512A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4249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9C86-CEEB-4B8B-A6A2-9C35C2E0675E}" type="datetimeFigureOut">
              <a:rPr lang="pl-PL" smtClean="0"/>
              <a:t>29.10.2020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DD7CE-7746-4167-997B-40A6A03512A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14509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9C86-CEEB-4B8B-A6A2-9C35C2E0675E}" type="datetimeFigureOut">
              <a:rPr lang="pl-PL" smtClean="0"/>
              <a:t>29.10.2020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3DDD7CE-7746-4167-997B-40A6A03512A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80655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D9C86-CEEB-4B8B-A6A2-9C35C2E0675E}" type="datetimeFigureOut">
              <a:rPr lang="pl-PL" smtClean="0"/>
              <a:t>29.10.2020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3DDD7CE-7746-4167-997B-40A6A03512A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39236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  <p:sldLayoutId id="2147483807" r:id="rId12"/>
    <p:sldLayoutId id="2147483808" r:id="rId13"/>
    <p:sldLayoutId id="2147483809" r:id="rId14"/>
    <p:sldLayoutId id="2147483810" r:id="rId15"/>
    <p:sldLayoutId id="21474838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8htE8H9YloE?feature=oembed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7ABABA7-0420-4200-9B65-1C1967CE93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7A03E380-9CD1-4ABA-A763-9F9D252B89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2">
              <a:lumMod val="90000"/>
            </a:schemeClr>
          </a:solidFill>
        </p:grpSpPr>
        <p:sp>
          <p:nvSpPr>
            <p:cNvPr id="11" name="Freeform 11">
              <a:extLst>
                <a:ext uri="{FF2B5EF4-FFF2-40B4-BE49-F238E27FC236}">
                  <a16:creationId xmlns:a16="http://schemas.microsoft.com/office/drawing/2014/main" id="{66E01B84-4C2B-4DE5-90C8-9C4001A75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2" name="Freeform 12">
              <a:extLst>
                <a:ext uri="{FF2B5EF4-FFF2-40B4-BE49-F238E27FC236}">
                  <a16:creationId xmlns:a16="http://schemas.microsoft.com/office/drawing/2014/main" id="{64CE5A7A-D5C5-4FE5-860C-0B5748FDEE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3" name="Freeform 13">
              <a:extLst>
                <a:ext uri="{FF2B5EF4-FFF2-40B4-BE49-F238E27FC236}">
                  <a16:creationId xmlns:a16="http://schemas.microsoft.com/office/drawing/2014/main" id="{016A7D2A-6EEA-47B8-A763-7D82E41B3C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14">
              <a:extLst>
                <a:ext uri="{FF2B5EF4-FFF2-40B4-BE49-F238E27FC236}">
                  <a16:creationId xmlns:a16="http://schemas.microsoft.com/office/drawing/2014/main" id="{E758F6E7-6DEC-48D0-ACB1-E5E26B13E6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15">
              <a:extLst>
                <a:ext uri="{FF2B5EF4-FFF2-40B4-BE49-F238E27FC236}">
                  <a16:creationId xmlns:a16="http://schemas.microsoft.com/office/drawing/2014/main" id="{B56657FF-C027-42E7-859B-902929B6FA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6">
              <a:extLst>
                <a:ext uri="{FF2B5EF4-FFF2-40B4-BE49-F238E27FC236}">
                  <a16:creationId xmlns:a16="http://schemas.microsoft.com/office/drawing/2014/main" id="{79047F2A-5978-46C6-B3A2-54AAC2136B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7">
              <a:extLst>
                <a:ext uri="{FF2B5EF4-FFF2-40B4-BE49-F238E27FC236}">
                  <a16:creationId xmlns:a16="http://schemas.microsoft.com/office/drawing/2014/main" id="{F3BE8FD1-0A72-4640-AC7A-2E057273F8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8">
              <a:extLst>
                <a:ext uri="{FF2B5EF4-FFF2-40B4-BE49-F238E27FC236}">
                  <a16:creationId xmlns:a16="http://schemas.microsoft.com/office/drawing/2014/main" id="{752FC782-A372-4D11-B20D-958955E564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9">
              <a:extLst>
                <a:ext uri="{FF2B5EF4-FFF2-40B4-BE49-F238E27FC236}">
                  <a16:creationId xmlns:a16="http://schemas.microsoft.com/office/drawing/2014/main" id="{AA00B2F1-BEE2-444A-8249-C8E3212CA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20">
              <a:extLst>
                <a:ext uri="{FF2B5EF4-FFF2-40B4-BE49-F238E27FC236}">
                  <a16:creationId xmlns:a16="http://schemas.microsoft.com/office/drawing/2014/main" id="{E7F5747E-514B-4CF7-B6B0-DAD7149097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21">
              <a:extLst>
                <a:ext uri="{FF2B5EF4-FFF2-40B4-BE49-F238E27FC236}">
                  <a16:creationId xmlns:a16="http://schemas.microsoft.com/office/drawing/2014/main" id="{931614BB-1593-40ED-8113-2BD1187055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22">
              <a:extLst>
                <a:ext uri="{FF2B5EF4-FFF2-40B4-BE49-F238E27FC236}">
                  <a16:creationId xmlns:a16="http://schemas.microsoft.com/office/drawing/2014/main" id="{2691871F-F15C-4E19-BC9C-78E5748D74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24" name="Freeform 6">
            <a:extLst>
              <a:ext uri="{FF2B5EF4-FFF2-40B4-BE49-F238E27FC236}">
                <a16:creationId xmlns:a16="http://schemas.microsoft.com/office/drawing/2014/main" id="{8576F020-8157-45CE-B1D9-6FA47AFEB4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1159566"/>
            <a:ext cx="7560245" cy="453886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79941587-C965-473E-8A4A-93156A1F2B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7215" y="1318590"/>
            <a:ext cx="5102159" cy="4220820"/>
          </a:xfrm>
        </p:spPr>
        <p:txBody>
          <a:bodyPr anchor="ctr">
            <a:normAutofit/>
          </a:bodyPr>
          <a:lstStyle/>
          <a:p>
            <a:r>
              <a:rPr lang="pl-PL" b="1">
                <a:solidFill>
                  <a:srgbClr val="FFFFFF"/>
                </a:solidFill>
              </a:rPr>
              <a:t>Ada Sari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4C6ACEF6-C171-40C9-81BB-F9332F308A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12032" y="804334"/>
            <a:ext cx="3675634" cy="5249332"/>
          </a:xfrm>
        </p:spPr>
        <p:txBody>
          <a:bodyPr anchor="ctr">
            <a:normAutofit/>
          </a:bodyPr>
          <a:lstStyle/>
          <a:p>
            <a:endParaRPr lang="pl-PL" dirty="0">
              <a:solidFill>
                <a:schemeClr val="tx1"/>
              </a:solidFill>
            </a:endParaRPr>
          </a:p>
        </p:txBody>
      </p:sp>
      <p:pic>
        <p:nvPicPr>
          <p:cNvPr id="6" name="Obraz 5" descr="Obraz zawierający kobieta, zdjęcie, włosy, patrzenie&#10;&#10;Opis wygenerowany automatycznie">
            <a:extLst>
              <a:ext uri="{FF2B5EF4-FFF2-40B4-BE49-F238E27FC236}">
                <a16:creationId xmlns:a16="http://schemas.microsoft.com/office/drawing/2014/main" id="{323344B9-3CD9-43C2-8CD2-D7ADDEF4B0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1439" y="1108418"/>
            <a:ext cx="3539151" cy="4546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6489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737EB4C-C52C-4841-A752-14D5C1070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ORDERY I OZNACZENIA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5851A6B-F3C5-4786-B123-90C7E85519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3200" b="1" dirty="0"/>
              <a:t>Krzyż Kawalerski Orderu Odrodzenia Polski (9 listopada 1932)</a:t>
            </a:r>
          </a:p>
        </p:txBody>
      </p:sp>
    </p:spTree>
    <p:extLst>
      <p:ext uri="{BB962C8B-B14F-4D97-AF65-F5344CB8AC3E}">
        <p14:creationId xmlns:p14="http://schemas.microsoft.com/office/powerpoint/2010/main" val="233791701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A611691-C462-4891-A1D5-3C2D02BA85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7315" y="903605"/>
            <a:ext cx="8915400" cy="1266825"/>
          </a:xfrm>
        </p:spPr>
        <p:txBody>
          <a:bodyPr/>
          <a:lstStyle/>
          <a:p>
            <a:pPr algn="ctr"/>
            <a:r>
              <a:rPr lang="pl-PL" dirty="0"/>
              <a:t>DZIĘKUJĘ ZA UWAGĘ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4AD8679-B168-4173-A4C6-3FD6D1AA37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820228" y="5509253"/>
            <a:ext cx="3154362" cy="729622"/>
          </a:xfrm>
        </p:spPr>
        <p:txBody>
          <a:bodyPr>
            <a:noAutofit/>
          </a:bodyPr>
          <a:lstStyle/>
          <a:p>
            <a:r>
              <a:rPr lang="pl-PL" sz="3600" dirty="0"/>
              <a:t>KOŹBIAŁ WERONIKA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9260DAB3-2B0D-4123-9400-1BC5085DE9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8813" y="3058153"/>
            <a:ext cx="3154362" cy="3180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11962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635C450-976D-4B73-AF36-054AB6B20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11982449" y="668655"/>
            <a:ext cx="104775" cy="45719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5EDE29B-C9F6-4697-888F-DECA981928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0960" y="1351280"/>
            <a:ext cx="4765040" cy="4559942"/>
          </a:xfrm>
        </p:spPr>
        <p:txBody>
          <a:bodyPr>
            <a:normAutofit fontScale="92500" lnSpcReduction="10000"/>
          </a:bodyPr>
          <a:lstStyle/>
          <a:p>
            <a:r>
              <a:rPr lang="pl-PL" sz="3200" b="1" dirty="0"/>
              <a:t>Ada Sari </a:t>
            </a:r>
            <a:r>
              <a:rPr lang="pl-PL" sz="3200" dirty="0"/>
              <a:t>właśc. </a:t>
            </a:r>
            <a:r>
              <a:rPr lang="pl-PL" sz="3200" b="1" dirty="0"/>
              <a:t>Jadwiga Szayer</a:t>
            </a:r>
            <a:r>
              <a:rPr lang="pl-PL" sz="3200" dirty="0"/>
              <a:t>, (ur. 29 czerwca 1886 w </a:t>
            </a:r>
            <a:r>
              <a:rPr lang="pl-PL" sz="3200" b="1" dirty="0"/>
              <a:t>Wadowicach</a:t>
            </a:r>
            <a:r>
              <a:rPr lang="pl-PL" sz="3200" dirty="0"/>
              <a:t> , zm. 12 lipca 1968 w Aleksandrowie Kujawskim) – polska śpiewaczka operowa, sopran koloraturowy, aktorka, pedagog.</a:t>
            </a:r>
          </a:p>
        </p:txBody>
      </p:sp>
      <p:pic>
        <p:nvPicPr>
          <p:cNvPr id="5" name="Obraz 4" descr="Obraz zawierający budynek, zewnętrzne, chodzenie, kwadrat&#10;&#10;Opis wygenerowany automatycznie">
            <a:extLst>
              <a:ext uri="{FF2B5EF4-FFF2-40B4-BE49-F238E27FC236}">
                <a16:creationId xmlns:a16="http://schemas.microsoft.com/office/drawing/2014/main" id="{6B51ABC7-E822-42E7-8526-BDF0916068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9760" y="472856"/>
            <a:ext cx="4073525" cy="5438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452044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42355A6-BFC4-47BB-8F3B-2A1F0BF557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595535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pl-PL" sz="4800" b="1" dirty="0"/>
              <a:t>ŻYCIORYS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80C2505-5FAC-4243-9477-399B6B0313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800" dirty="0"/>
              <a:t>Była córką adwokata </a:t>
            </a:r>
            <a:r>
              <a:rPr lang="pl-PL" sz="2800" b="1" dirty="0"/>
              <a:t>Edwarda Szayera </a:t>
            </a:r>
            <a:r>
              <a:rPr lang="pl-PL" sz="2800" dirty="0"/>
              <a:t>i </a:t>
            </a:r>
            <a:r>
              <a:rPr lang="pl-PL" sz="2800" b="1" dirty="0"/>
              <a:t>Franciszki z Chybińskich</a:t>
            </a:r>
            <a:r>
              <a:rPr lang="pl-PL" sz="2800" dirty="0"/>
              <a:t>. Gdy miała trzy lata, jej ojciec przeniósł się wraz z rodziną do Starego Sącza, gdzie otworzył kancelarię adwokacką, a wkrótce został burmistrzem i pełnił tę funkcję przez siedemnaście lat.</a:t>
            </a:r>
          </a:p>
        </p:txBody>
      </p:sp>
    </p:spTree>
    <p:extLst>
      <p:ext uri="{BB962C8B-B14F-4D97-AF65-F5344CB8AC3E}">
        <p14:creationId xmlns:p14="http://schemas.microsoft.com/office/powerpoint/2010/main" val="2786991001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CBCE999-9D25-4738-AA42-21BC6174B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KARIERA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2F7DE1A-639F-42A2-AD4F-F4E1C38EA1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b="1" dirty="0"/>
              <a:t>Jadwiga Szayer </a:t>
            </a:r>
            <a:r>
              <a:rPr lang="pl-PL" sz="2400" dirty="0"/>
              <a:t>po ukończeniu podstawowej edukacji studiowała muzykę i śpiew w Cieszynie i Krakowie. W 1905 została przyjęta do Prywatnej Szkoły Muzycznej hrabiny </a:t>
            </a:r>
            <a:r>
              <a:rPr lang="pl-PL" sz="2400" b="1" dirty="0"/>
              <a:t>Pizzamano</a:t>
            </a:r>
            <a:r>
              <a:rPr lang="pl-PL" sz="2400" dirty="0"/>
              <a:t> w Wiedniu. Kolejne lata to dalsze studia wokalne w Mediolanie. </a:t>
            </a:r>
          </a:p>
        </p:txBody>
      </p:sp>
    </p:spTree>
    <p:extLst>
      <p:ext uri="{BB962C8B-B14F-4D97-AF65-F5344CB8AC3E}">
        <p14:creationId xmlns:p14="http://schemas.microsoft.com/office/powerpoint/2010/main" val="21026248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7720913-0895-4284-9F53-48A6531C0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CIEKAWOSTKA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0AD19B1-D022-452D-9FF1-B009BC457D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800" dirty="0"/>
              <a:t>Występowała w teatrze w Rzymie, a następnie na największych scenach operowych świata (</a:t>
            </a:r>
            <a:r>
              <a:rPr lang="pl-PL" sz="2800" b="1" dirty="0"/>
              <a:t>La Scala w Mediolanie, </a:t>
            </a:r>
            <a:r>
              <a:rPr lang="pl-PL" sz="2800" b="1" dirty="0" err="1"/>
              <a:t>Carnegie</a:t>
            </a:r>
            <a:r>
              <a:rPr lang="pl-PL" sz="2800" b="1" dirty="0"/>
              <a:t> Hall w Nowym Jorku</a:t>
            </a:r>
            <a:r>
              <a:rPr lang="pl-PL" sz="2800" dirty="0"/>
              <a:t>). Odbyła tournée po świecie. Miała repertuar złożony z najwybitniejszych oper świata. Śpiewała największe partie koloraturowe.</a:t>
            </a:r>
          </a:p>
        </p:txBody>
      </p:sp>
    </p:spTree>
    <p:extLst>
      <p:ext uri="{BB962C8B-B14F-4D97-AF65-F5344CB8AC3E}">
        <p14:creationId xmlns:p14="http://schemas.microsoft.com/office/powerpoint/2010/main" val="2828915845"/>
      </p:ext>
    </p:extLst>
  </p:cSld>
  <p:clrMapOvr>
    <a:masterClrMapping/>
  </p:clrMapOvr>
  <p:transition spd="slow"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33E51AE-1D1B-4CD9-A42A-4F83CDEE8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800" b="1" dirty="0"/>
              <a:t>JEDEN Z JEJ UTWORÓW</a:t>
            </a:r>
          </a:p>
        </p:txBody>
      </p:sp>
      <p:pic>
        <p:nvPicPr>
          <p:cNvPr id="4" name="Multimedia online 3" title="ADA SARI - Nad Pięknym Modrym Dunajem.">
            <a:hlinkClick r:id="" action="ppaction://media"/>
            <a:extLst>
              <a:ext uri="{FF2B5EF4-FFF2-40B4-BE49-F238E27FC236}">
                <a16:creationId xmlns:a16="http://schemas.microsoft.com/office/drawing/2014/main" id="{E519152F-2EFF-47FE-98D2-6FDF503A20DC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525963" y="2133600"/>
            <a:ext cx="5041900" cy="377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83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E485CC4-3CF1-425B-A7F5-E9206673D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pl-PL" sz="4400" b="1" dirty="0"/>
              <a:t>ŚMIERĆ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212FBD0-3D5D-4C68-B055-C37B7167E5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 </a:t>
            </a:r>
            <a:r>
              <a:rPr lang="pl-PL" sz="2400" dirty="0"/>
              <a:t>Zmarła w sanatorium w </a:t>
            </a:r>
            <a:r>
              <a:rPr lang="pl-PL" sz="2400" b="1" dirty="0"/>
              <a:t>Ciechocinku</a:t>
            </a:r>
            <a:r>
              <a:rPr lang="pl-PL" sz="2400" dirty="0"/>
              <a:t> po </a:t>
            </a:r>
            <a:r>
              <a:rPr lang="pl-PL" sz="2400" b="1" dirty="0"/>
              <a:t>zawale serca. </a:t>
            </a:r>
            <a:r>
              <a:rPr lang="pl-PL" sz="2400" dirty="0"/>
              <a:t>Została pochowana w Alei Zasłużonych na Cmentarzu Powązkowskim w Warszawie. 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7FD1D466-74FB-46FE-8FDC-2483C324BB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13758" y="3485112"/>
            <a:ext cx="2958332" cy="2793318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F9C4C33B-9AAC-497B-BC4A-BC96F099AD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52775" y="3522060"/>
            <a:ext cx="2276475" cy="2756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844899"/>
      </p:ext>
    </p:extLst>
  </p:cSld>
  <p:clrMapOvr>
    <a:masterClrMapping/>
  </p:clrMapOvr>
  <p:transition spd="slow">
    <p:wheel spokes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3B1FF3A-5500-43F2-B3C1-11531D85A6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Grób </a:t>
            </a:r>
            <a:r>
              <a:rPr lang="pl-PL" b="1" dirty="0"/>
              <a:t>Ady Sari </a:t>
            </a:r>
            <a:r>
              <a:rPr lang="pl-PL" dirty="0"/>
              <a:t>na Cmentarzu Powązkowskim</a:t>
            </a:r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131C7DA2-50BA-4EDF-9922-7F4122B3F5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43526" y="2133599"/>
            <a:ext cx="2962804" cy="4444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1504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9FC51BB-C6E1-4F7E-A30B-004316875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UPAMIĘTNIENIE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43270C0-8033-4C5C-BD52-191E9906C9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3200" dirty="0"/>
              <a:t>Od 1985 w Nowym Sączu odbywa się Międzynarodowy Festiwal i Konkurs Sztuki Wokalnej im. Ady Sari, którego organizatorem jest Małopolskie Centrum Kultury „Sokół”.</a:t>
            </a:r>
          </a:p>
        </p:txBody>
      </p:sp>
    </p:spTree>
    <p:extLst>
      <p:ext uri="{BB962C8B-B14F-4D97-AF65-F5344CB8AC3E}">
        <p14:creationId xmlns:p14="http://schemas.microsoft.com/office/powerpoint/2010/main" val="329669054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Smuga">
  <a:themeElements>
    <a:clrScheme name="Smug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mug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mug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5BB1100CE3D0F44B7F7349886D51504" ma:contentTypeVersion="9" ma:contentTypeDescription="Utwórz nowy dokument." ma:contentTypeScope="" ma:versionID="987e00ba9cb493278b4effceec5aa223">
  <xsd:schema xmlns:xsd="http://www.w3.org/2001/XMLSchema" xmlns:xs="http://www.w3.org/2001/XMLSchema" xmlns:p="http://schemas.microsoft.com/office/2006/metadata/properties" xmlns:ns2="d6f05fcc-624e-4119-8662-bac3a70b922a" targetNamespace="http://schemas.microsoft.com/office/2006/metadata/properties" ma:root="true" ma:fieldsID="d5e7813eee928976d5691d0fdbf06309" ns2:_="">
    <xsd:import namespace="d6f05fcc-624e-4119-8662-bac3a70b922a"/>
    <xsd:element name="properties">
      <xsd:complexType>
        <xsd:sequence>
          <xsd:element name="documentManagement">
            <xsd:complexType>
              <xsd:all>
                <xsd:element ref="ns2:ReferenceId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f05fcc-624e-4119-8662-bac3a70b922a" elementFormDefault="qualified">
    <xsd:import namespace="http://schemas.microsoft.com/office/2006/documentManagement/types"/>
    <xsd:import namespace="http://schemas.microsoft.com/office/infopath/2007/PartnerControls"/>
    <xsd:element name="ReferenceId" ma:index="8" nillable="true" ma:displayName="ReferenceId" ma:indexed="true" ma:internalName="ReferenceId">
      <xsd:simpleType>
        <xsd:restriction base="dms:Text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ferenceId xmlns="d6f05fcc-624e-4119-8662-bac3a70b922a" xsi:nil="true"/>
  </documentManagement>
</p:properties>
</file>

<file path=customXml/itemProps1.xml><?xml version="1.0" encoding="utf-8"?>
<ds:datastoreItem xmlns:ds="http://schemas.openxmlformats.org/officeDocument/2006/customXml" ds:itemID="{8AE46C2B-7579-4EB1-8015-DBCADCE7D941}"/>
</file>

<file path=customXml/itemProps2.xml><?xml version="1.0" encoding="utf-8"?>
<ds:datastoreItem xmlns:ds="http://schemas.openxmlformats.org/officeDocument/2006/customXml" ds:itemID="{17C1D3DF-B75A-4D34-90BB-45FD83032C29}"/>
</file>

<file path=customXml/itemProps3.xml><?xml version="1.0" encoding="utf-8"?>
<ds:datastoreItem xmlns:ds="http://schemas.openxmlformats.org/officeDocument/2006/customXml" ds:itemID="{E52BE340-6320-4965-A25D-B40570621567}"/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80</TotalTime>
  <Words>243</Words>
  <Application>Microsoft Office PowerPoint</Application>
  <PresentationFormat>Panoramiczny</PresentationFormat>
  <Paragraphs>18</Paragraphs>
  <Slides>11</Slides>
  <Notes>0</Notes>
  <HiddenSlides>0</HiddenSlides>
  <MMClips>1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Smuga</vt:lpstr>
      <vt:lpstr>Ada Sari</vt:lpstr>
      <vt:lpstr>Prezentacja programu PowerPoint</vt:lpstr>
      <vt:lpstr>ŻYCIORYS</vt:lpstr>
      <vt:lpstr>KARIERA</vt:lpstr>
      <vt:lpstr>CIEKAWOSTKA</vt:lpstr>
      <vt:lpstr>JEDEN Z JEJ UTWORÓW</vt:lpstr>
      <vt:lpstr>ŚMIERĆ </vt:lpstr>
      <vt:lpstr>Grób Ady Sari na Cmentarzu Powązkowskim</vt:lpstr>
      <vt:lpstr>UPAMIĘTNIENIE</vt:lpstr>
      <vt:lpstr>ORDERY I OZNACZENIA</vt:lpstr>
      <vt:lpstr>DZIĘKUJĘ ZA UWAGĘ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 Sari</dc:title>
  <dc:creator>Weronika Koźbiał</dc:creator>
  <cp:lastModifiedBy>Weronika Koźbiał</cp:lastModifiedBy>
  <cp:revision>9</cp:revision>
  <dcterms:created xsi:type="dcterms:W3CDTF">2020-10-29T12:14:03Z</dcterms:created>
  <dcterms:modified xsi:type="dcterms:W3CDTF">2020-10-29T13:35:14Z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0x010100F5BB1100CE3D0F44B7F7349886D51504</vt:lpwstr>
  </property>
</Properties>
</file>